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4" r:id="rId3"/>
    <p:sldId id="257" r:id="rId4"/>
    <p:sldId id="258" r:id="rId5"/>
    <p:sldId id="259" r:id="rId6"/>
    <p:sldId id="260" r:id="rId7"/>
    <p:sldId id="266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6" d="100"/>
          <a:sy n="46" d="100"/>
        </p:scale>
        <p:origin x="60" y="2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4089C5-6C38-48AF-8EC2-C1FB5A387970}" type="datetimeFigureOut">
              <a:rPr lang="zh-CN" altLang="en-US" smtClean="0"/>
              <a:t>2023/8/31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028FE4-141C-453A-9A83-31D1790D87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6394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0E11D-49A2-4578-A882-0BA8ED47458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925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D0B02F-0A00-4B1B-A691-A4CD2616C8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15CF067-9C60-4DD8-9E9A-EEF4D2E76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ACCCB5-9FA3-4194-A0BB-5BC43712E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D1DC5-2C41-4861-8C1B-D5EF6895BC7C}" type="datetimeFigureOut">
              <a:rPr lang="zh-CN" altLang="en-US" smtClean="0"/>
              <a:t>2023/8/31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F9F63C-EE84-4222-B5EF-46D58DB08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3F171F-A281-4D79-BBB7-FB339F670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BC1A-7203-4F7A-A5C1-ECF6060CE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2360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BB8FC2-BBFD-4AA5-BCB6-3D24B361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226AAEA-DD4D-4674-A009-7C3C67C3E7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F72BB5-697D-4C74-BE41-BC911051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D1DC5-2C41-4861-8C1B-D5EF6895BC7C}" type="datetimeFigureOut">
              <a:rPr lang="zh-CN" altLang="en-US" smtClean="0"/>
              <a:t>2023/8/31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2BD69E-FA4F-44CD-A232-92F2C9B8E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0B9EED-9ACC-48E2-B4E6-CB07D0E2D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BC1A-7203-4F7A-A5C1-ECF6060CE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220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74B725A-C89C-4D2B-965E-9F71AE1B23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AC3A81F-6DCC-4E8E-A02C-D5F48CC6B7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7FC668-4294-4181-9728-4AF7CF4E2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D1DC5-2C41-4861-8C1B-D5EF6895BC7C}" type="datetimeFigureOut">
              <a:rPr lang="zh-CN" altLang="en-US" smtClean="0"/>
              <a:t>2023/8/31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B32C02-2212-483B-9239-B51129366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B2088A-E6F3-43C9-9557-4CD68B1F1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BC1A-7203-4F7A-A5C1-ECF6060CE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4919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5575E7-7391-4647-998A-486D596E5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A6711E-E05C-458F-9109-A3F904F8B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9BC4D8-8200-4143-9776-5ECF52DB2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D1DC5-2C41-4861-8C1B-D5EF6895BC7C}" type="datetimeFigureOut">
              <a:rPr lang="zh-CN" altLang="en-US" smtClean="0"/>
              <a:t>2023/8/31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C4B372-6B83-46FB-B217-6916057BE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650096-7608-4A1F-BAF5-52197BBF8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BC1A-7203-4F7A-A5C1-ECF6060CE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072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8EF215-0FC6-4987-97E3-95BC4027E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C77AFD-14E2-44D1-A976-743E57A0A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0B8623-5AB7-49EF-9710-DFBF1ED1F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D1DC5-2C41-4861-8C1B-D5EF6895BC7C}" type="datetimeFigureOut">
              <a:rPr lang="zh-CN" altLang="en-US" smtClean="0"/>
              <a:t>2023/8/31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F55FC2-4CD1-4796-8635-45EEE7F06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7C9BDF-BB32-4FBD-B120-420B19A55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BC1A-7203-4F7A-A5C1-ECF6060CE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43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908607-285E-4049-B509-AAB1E8127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002E8A-D742-4060-8678-2353D0B29A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306BCCA-3C44-460E-BADA-F115B0B34A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7E87A0-3B24-4A1A-BD56-CDA3AD135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D1DC5-2C41-4861-8C1B-D5EF6895BC7C}" type="datetimeFigureOut">
              <a:rPr lang="zh-CN" altLang="en-US" smtClean="0"/>
              <a:t>2023/8/31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6AB88F-1E0E-445C-ACA7-72CAEE168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C96AB4-A057-499C-A7CE-1D9D9AD99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BC1A-7203-4F7A-A5C1-ECF6060CE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852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988AC3-E88D-4780-9CC4-79C38AD23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7AAEA8-BD12-4A3A-8B2D-C45F9FFE1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E7339EA-C4C1-4F47-BE03-CA3827EB8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51B538A-1F7D-4724-AA01-AA21ED698A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1CA0BEA-5B6F-4465-A308-DF8D817A7D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DA4F0A6-9AFA-49FF-B4A1-16BCF2944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D1DC5-2C41-4861-8C1B-D5EF6895BC7C}" type="datetimeFigureOut">
              <a:rPr lang="zh-CN" altLang="en-US" smtClean="0"/>
              <a:t>2023/8/31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D9688E4-910D-4C68-9A07-7002FAFCA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0DBBD7F-F25A-4B6A-94DE-D91FE7A27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BC1A-7203-4F7A-A5C1-ECF6060CE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441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5C6510-2D40-4910-A2A0-A6A90C7F6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DF8F147-6EFB-4A73-AD5F-97DE18692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D1DC5-2C41-4861-8C1B-D5EF6895BC7C}" type="datetimeFigureOut">
              <a:rPr lang="zh-CN" altLang="en-US" smtClean="0"/>
              <a:t>2023/8/31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A1799EB-8297-408D-9DB2-8D3021742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BCF8599-ABE8-4ADC-BCB5-0491FCF1D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BC1A-7203-4F7A-A5C1-ECF6060CE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549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FC5CC4F-84A7-4261-AC06-AEA388304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D1DC5-2C41-4861-8C1B-D5EF6895BC7C}" type="datetimeFigureOut">
              <a:rPr lang="zh-CN" altLang="en-US" smtClean="0"/>
              <a:t>2023/8/31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CCF3D6C-EF54-48AC-AFBA-E4E604220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72D992-C6B2-4970-ADB6-C3A032A12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BC1A-7203-4F7A-A5C1-ECF6060CE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795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AB70D4-DAAD-42B3-8180-A60A5575D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39CEA9-4A91-49DB-A6CA-D259B502B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C593A1F-3337-48AB-BBB0-B60CD1AF3B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CC490C-9553-43A4-B5A3-539CAA436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D1DC5-2C41-4861-8C1B-D5EF6895BC7C}" type="datetimeFigureOut">
              <a:rPr lang="zh-CN" altLang="en-US" smtClean="0"/>
              <a:t>2023/8/31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BB31C54-F0E0-4C9D-9ACD-62EC3E7E3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2A30392-7671-4E4D-ABD9-C98645AFB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BC1A-7203-4F7A-A5C1-ECF6060CE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684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40B924-5FBB-49E2-B683-240DEC464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97A0B87-2197-46FC-A6BE-8B0A4EBC65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7B55619-1560-4FAA-8E7F-C030EB9C33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1D56B0-05F3-4EF3-8B47-01B0D58B7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D1DC5-2C41-4861-8C1B-D5EF6895BC7C}" type="datetimeFigureOut">
              <a:rPr lang="zh-CN" altLang="en-US" smtClean="0"/>
              <a:t>2023/8/31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3708B7-32FE-4E14-9C51-A0F8EADDA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936DD5-7E26-4A66-8D6B-926E45942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BC1A-7203-4F7A-A5C1-ECF6060CE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6741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B805993-377B-47C0-B661-F5B3458DD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3B3AEA-1D14-4C36-B58B-B67F290EC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9276E5-0889-4C04-9337-AF9AAA2F3E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CD1DC5-2C41-4861-8C1B-D5EF6895BC7C}" type="datetimeFigureOut">
              <a:rPr lang="zh-CN" altLang="en-US" smtClean="0"/>
              <a:t>2023/8/31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C27A80-8E1A-4C8D-BA6F-69916F5D4F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7E5911-42AE-4487-9088-45CAB7D018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D2BC1A-7203-4F7A-A5C1-ECF6060CE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32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FC8AAD5-9138-4C12-8044-A001EF7496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D83188CE-FE2B-4CA9-AA23-EE5AC576266D}"/>
              </a:ext>
            </a:extLst>
          </p:cNvPr>
          <p:cNvSpPr/>
          <p:nvPr/>
        </p:nvSpPr>
        <p:spPr>
          <a:xfrm>
            <a:off x="4079602" y="1237798"/>
            <a:ext cx="3999738" cy="3448050"/>
          </a:xfrm>
          <a:prstGeom prst="triangl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等腰三角形 13">
            <a:extLst>
              <a:ext uri="{FF2B5EF4-FFF2-40B4-BE49-F238E27FC236}">
                <a16:creationId xmlns:a16="http://schemas.microsoft.com/office/drawing/2014/main" id="{3EEF9169-3314-419A-93F5-F37D176AF0A2}"/>
              </a:ext>
            </a:extLst>
          </p:cNvPr>
          <p:cNvSpPr/>
          <p:nvPr/>
        </p:nvSpPr>
        <p:spPr>
          <a:xfrm rot="3600000">
            <a:off x="4572718" y="1499053"/>
            <a:ext cx="3999738" cy="3448050"/>
          </a:xfrm>
          <a:prstGeom prst="triangl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6FC86F7C-62A9-46DC-8F17-B3208E8E52D3}"/>
              </a:ext>
            </a:extLst>
          </p:cNvPr>
          <p:cNvCxnSpPr>
            <a:stCxn id="7" idx="0"/>
            <a:endCxn id="14" idx="0"/>
          </p:cNvCxnSpPr>
          <p:nvPr/>
        </p:nvCxnSpPr>
        <p:spPr>
          <a:xfrm>
            <a:off x="6079471" y="1237798"/>
            <a:ext cx="1986165" cy="112326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23AEA3AF-0042-4749-A3CB-1ABCDEFEB453}"/>
              </a:ext>
            </a:extLst>
          </p:cNvPr>
          <p:cNvCxnSpPr>
            <a:cxnSpLocks/>
            <a:stCxn id="14" idx="2"/>
            <a:endCxn id="7" idx="2"/>
          </p:cNvCxnSpPr>
          <p:nvPr/>
        </p:nvCxnSpPr>
        <p:spPr>
          <a:xfrm flipH="1">
            <a:off x="4079602" y="2353153"/>
            <a:ext cx="1" cy="233269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B3A26F3E-40A1-4CD3-A5D7-4FD23603F12C}"/>
              </a:ext>
            </a:extLst>
          </p:cNvPr>
          <p:cNvCxnSpPr>
            <a:cxnSpLocks/>
            <a:stCxn id="14" idx="0"/>
            <a:endCxn id="7" idx="4"/>
          </p:cNvCxnSpPr>
          <p:nvPr/>
        </p:nvCxnSpPr>
        <p:spPr>
          <a:xfrm>
            <a:off x="8065636" y="2361066"/>
            <a:ext cx="13704" cy="232478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C68CCB44-9D7E-4E62-A917-C1EC917CECEE}"/>
              </a:ext>
            </a:extLst>
          </p:cNvPr>
          <p:cNvCxnSpPr>
            <a:cxnSpLocks/>
            <a:stCxn id="14" idx="2"/>
            <a:endCxn id="7" idx="0"/>
          </p:cNvCxnSpPr>
          <p:nvPr/>
        </p:nvCxnSpPr>
        <p:spPr>
          <a:xfrm flipV="1">
            <a:off x="4079603" y="1237798"/>
            <a:ext cx="1999868" cy="111535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D20B1A3A-4FC6-481E-9F4C-CE51E7365C03}"/>
              </a:ext>
            </a:extLst>
          </p:cNvPr>
          <p:cNvCxnSpPr>
            <a:cxnSpLocks/>
            <a:stCxn id="7" idx="4"/>
            <a:endCxn id="14" idx="4"/>
          </p:cNvCxnSpPr>
          <p:nvPr/>
        </p:nvCxnSpPr>
        <p:spPr>
          <a:xfrm flipH="1">
            <a:off x="6079472" y="4685848"/>
            <a:ext cx="1999868" cy="113118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2D21AA3B-D24A-45A1-BE9F-212CBB16A572}"/>
              </a:ext>
            </a:extLst>
          </p:cNvPr>
          <p:cNvCxnSpPr>
            <a:cxnSpLocks/>
            <a:stCxn id="7" idx="2"/>
            <a:endCxn id="14" idx="4"/>
          </p:cNvCxnSpPr>
          <p:nvPr/>
        </p:nvCxnSpPr>
        <p:spPr>
          <a:xfrm>
            <a:off x="4079602" y="4685848"/>
            <a:ext cx="1999870" cy="113118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ED4FB1A2-4557-4AE3-AC3D-9B52A3BD8F9F}"/>
              </a:ext>
            </a:extLst>
          </p:cNvPr>
          <p:cNvSpPr txBox="1"/>
          <p:nvPr/>
        </p:nvSpPr>
        <p:spPr>
          <a:xfrm>
            <a:off x="4099427" y="3198168"/>
            <a:ext cx="3993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Digging-Down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7354707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ABF5A404-25EE-461E-8402-FB5E49E9C160}"/>
              </a:ext>
            </a:extLst>
          </p:cNvPr>
          <p:cNvSpPr/>
          <p:nvPr/>
        </p:nvSpPr>
        <p:spPr>
          <a:xfrm>
            <a:off x="4162425" y="6376392"/>
            <a:ext cx="3867149" cy="348343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02BB897B-7241-422C-902B-BD7FF43BA4E8}"/>
              </a:ext>
            </a:extLst>
          </p:cNvPr>
          <p:cNvSpPr/>
          <p:nvPr/>
        </p:nvSpPr>
        <p:spPr>
          <a:xfrm>
            <a:off x="4203701" y="6409675"/>
            <a:ext cx="1892299" cy="281775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1200" dirty="0">
                <a:solidFill>
                  <a:schemeClr val="tx1"/>
                </a:solidFill>
              </a:rPr>
              <a:t>Digging-Down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6B711D7-11C4-49EF-8B4E-7B7512A3AD73}"/>
              </a:ext>
            </a:extLst>
          </p:cNvPr>
          <p:cNvSpPr txBox="1"/>
          <p:nvPr/>
        </p:nvSpPr>
        <p:spPr>
          <a:xfrm>
            <a:off x="922637" y="1751617"/>
            <a:ext cx="10346724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Python</a:t>
            </a:r>
            <a:r>
              <a:rPr lang="zh-CN" altLang="en-US" sz="3600" dirty="0"/>
              <a:t>游戏设计</a:t>
            </a:r>
            <a:endParaRPr lang="en-US" altLang="zh-CN" sz="3600" dirty="0"/>
          </a:p>
          <a:p>
            <a:endParaRPr lang="en-US" altLang="zh-CN" sz="3600" dirty="0"/>
          </a:p>
          <a:p>
            <a:r>
              <a:rPr lang="zh-CN" altLang="en-US" sz="2800" dirty="0"/>
              <a:t>课程名称：软件工程基础训练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小组成员：赵一辰、杨林帆、牟星宇（组长）</a:t>
            </a:r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536577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C83B863F-350A-47DE-9DB9-721390C43133}"/>
              </a:ext>
            </a:extLst>
          </p:cNvPr>
          <p:cNvSpPr/>
          <p:nvPr/>
        </p:nvSpPr>
        <p:spPr>
          <a:xfrm>
            <a:off x="4162425" y="6376392"/>
            <a:ext cx="3867149" cy="348343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C37E9CE9-5CB2-48FE-A92B-8916FB269B44}"/>
              </a:ext>
            </a:extLst>
          </p:cNvPr>
          <p:cNvSpPr/>
          <p:nvPr/>
        </p:nvSpPr>
        <p:spPr>
          <a:xfrm>
            <a:off x="4203701" y="6409675"/>
            <a:ext cx="2483507" cy="281775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1200" dirty="0">
                <a:solidFill>
                  <a:schemeClr val="tx1"/>
                </a:solidFill>
              </a:rPr>
              <a:t>Digging-Down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98914FB-CC2F-41B2-AC78-5FBA85F395E2}"/>
              </a:ext>
            </a:extLst>
          </p:cNvPr>
          <p:cNvSpPr txBox="1"/>
          <p:nvPr/>
        </p:nvSpPr>
        <p:spPr>
          <a:xfrm>
            <a:off x="922637" y="584886"/>
            <a:ext cx="1034672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Python</a:t>
            </a:r>
            <a:r>
              <a:rPr lang="zh-CN" altLang="en-US" sz="3600" dirty="0"/>
              <a:t>游戏设计</a:t>
            </a:r>
            <a:endParaRPr lang="en-US" altLang="zh-CN" sz="3600" dirty="0"/>
          </a:p>
          <a:p>
            <a:endParaRPr lang="en-US" altLang="zh-CN" sz="3600" dirty="0"/>
          </a:p>
          <a:p>
            <a:r>
              <a:rPr lang="zh-CN" altLang="en-US" sz="2800" dirty="0"/>
              <a:t>项目介绍：目标为设计一款名为</a:t>
            </a:r>
            <a:r>
              <a:rPr lang="en-US" altLang="zh-CN" sz="2800" dirty="0"/>
              <a:t>Digging-Down</a:t>
            </a:r>
            <a:r>
              <a:rPr lang="zh-CN" altLang="en-US" sz="2800" dirty="0"/>
              <a:t>的</a:t>
            </a:r>
            <a:r>
              <a:rPr lang="en-US" altLang="zh-CN" sz="2800" dirty="0"/>
              <a:t>2D</a:t>
            </a:r>
            <a:r>
              <a:rPr lang="zh-CN" altLang="en-US" sz="2800" dirty="0"/>
              <a:t>像素风</a:t>
            </a:r>
            <a:r>
              <a:rPr lang="en-US" altLang="zh-CN" sz="2800" dirty="0"/>
              <a:t>python</a:t>
            </a:r>
            <a:r>
              <a:rPr lang="zh-CN" altLang="en-US" sz="2800" dirty="0"/>
              <a:t>小游戏，画面设计灵感来源于泰拉瑞亚，游戏设计灵感来源于一款复古小游戏。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项目使用</a:t>
            </a:r>
            <a:r>
              <a:rPr lang="en-US" altLang="zh-CN" sz="2800" dirty="0" err="1"/>
              <a:t>pygame</a:t>
            </a:r>
            <a:r>
              <a:rPr lang="zh-CN" altLang="en-US" sz="2800" dirty="0"/>
              <a:t>开发。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在游戏中玩家将在一片随机刷新的土地中探寻矿物，售卖矿物获得升级来提高挖矿效率。</a:t>
            </a:r>
            <a:endParaRPr lang="en-US" altLang="zh-CN" sz="2800" dirty="0"/>
          </a:p>
          <a:p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381785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C5D5BE72-5DF4-4EE1-95EE-0EBB9201688B}"/>
              </a:ext>
            </a:extLst>
          </p:cNvPr>
          <p:cNvSpPr/>
          <p:nvPr/>
        </p:nvSpPr>
        <p:spPr>
          <a:xfrm>
            <a:off x="4162425" y="6376392"/>
            <a:ext cx="3867149" cy="348343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A0D9C991-A62B-4AA9-B2C2-ED848B6B159C}"/>
              </a:ext>
            </a:extLst>
          </p:cNvPr>
          <p:cNvSpPr/>
          <p:nvPr/>
        </p:nvSpPr>
        <p:spPr>
          <a:xfrm>
            <a:off x="4203701" y="6409675"/>
            <a:ext cx="3045481" cy="281775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1200" dirty="0">
                <a:solidFill>
                  <a:schemeClr val="tx1"/>
                </a:solidFill>
              </a:rPr>
              <a:t>Digging-Down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413C02F-B2BA-4DA4-AAE0-A404F2EDC3C7}"/>
              </a:ext>
            </a:extLst>
          </p:cNvPr>
          <p:cNvSpPr txBox="1"/>
          <p:nvPr/>
        </p:nvSpPr>
        <p:spPr>
          <a:xfrm>
            <a:off x="10913986" y="1828800"/>
            <a:ext cx="800219" cy="30809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4000" dirty="0"/>
              <a:t>游戏预想图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1C5E78-B7FC-4B05-AA1E-1C86C1AB8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327" y="807065"/>
            <a:ext cx="7545345" cy="524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90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0CACE55F-BF83-4194-9859-BECCC8CC3633}"/>
              </a:ext>
            </a:extLst>
          </p:cNvPr>
          <p:cNvSpPr/>
          <p:nvPr/>
        </p:nvSpPr>
        <p:spPr>
          <a:xfrm>
            <a:off x="4162425" y="6376392"/>
            <a:ext cx="3867149" cy="348343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3F52F845-85DF-4D31-9308-6D7796208B1D}"/>
              </a:ext>
            </a:extLst>
          </p:cNvPr>
          <p:cNvSpPr/>
          <p:nvPr/>
        </p:nvSpPr>
        <p:spPr>
          <a:xfrm>
            <a:off x="4203701" y="6409675"/>
            <a:ext cx="3456961" cy="281775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1200" dirty="0">
                <a:solidFill>
                  <a:schemeClr val="tx1"/>
                </a:solidFill>
              </a:rPr>
              <a:t>Digging-Down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2A147C-1AB6-42E6-B116-B7799F65F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702" y="600029"/>
            <a:ext cx="8260596" cy="56579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E990C51-2140-4C6B-A39F-1B6AAC47E5AF}"/>
              </a:ext>
            </a:extLst>
          </p:cNvPr>
          <p:cNvSpPr txBox="1"/>
          <p:nvPr/>
        </p:nvSpPr>
        <p:spPr>
          <a:xfrm>
            <a:off x="10913986" y="1828800"/>
            <a:ext cx="800219" cy="30809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4000" dirty="0"/>
              <a:t>游戏</a:t>
            </a:r>
            <a:r>
              <a:rPr lang="en-US" altLang="zh-CN" sz="40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85215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150BB7E2-FA3E-480E-AF74-5FFF86995313}"/>
              </a:ext>
            </a:extLst>
          </p:cNvPr>
          <p:cNvSpPr/>
          <p:nvPr/>
        </p:nvSpPr>
        <p:spPr>
          <a:xfrm>
            <a:off x="4162425" y="6376393"/>
            <a:ext cx="3867149" cy="348343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 err="1">
                <a:solidFill>
                  <a:schemeClr val="tx1"/>
                </a:solidFill>
              </a:rPr>
              <a:t>Pygame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A0DF58B3-FEF9-4C0D-8BDC-06959A82A3D3}"/>
              </a:ext>
            </a:extLst>
          </p:cNvPr>
          <p:cNvSpPr/>
          <p:nvPr/>
        </p:nvSpPr>
        <p:spPr>
          <a:xfrm>
            <a:off x="4203701" y="6409676"/>
            <a:ext cx="2618761" cy="281775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1200" dirty="0">
                <a:solidFill>
                  <a:schemeClr val="tx1"/>
                </a:solidFill>
              </a:rPr>
              <a:t>Digging-Down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01" name="流程图: 过程 100">
            <a:extLst>
              <a:ext uri="{FF2B5EF4-FFF2-40B4-BE49-F238E27FC236}">
                <a16:creationId xmlns:a16="http://schemas.microsoft.com/office/drawing/2014/main" id="{80517200-7B8B-4493-8169-096566FE08D5}"/>
              </a:ext>
            </a:extLst>
          </p:cNvPr>
          <p:cNvSpPr/>
          <p:nvPr/>
        </p:nvSpPr>
        <p:spPr>
          <a:xfrm>
            <a:off x="864781" y="3565450"/>
            <a:ext cx="1155405" cy="510363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开始菜单</a:t>
            </a:r>
          </a:p>
        </p:txBody>
      </p:sp>
      <p:sp>
        <p:nvSpPr>
          <p:cNvPr id="102" name="流程图: 过程 101">
            <a:extLst>
              <a:ext uri="{FF2B5EF4-FFF2-40B4-BE49-F238E27FC236}">
                <a16:creationId xmlns:a16="http://schemas.microsoft.com/office/drawing/2014/main" id="{2BBEFAE6-24E9-4340-B9EB-C082DBA5F918}"/>
              </a:ext>
            </a:extLst>
          </p:cNvPr>
          <p:cNvSpPr/>
          <p:nvPr/>
        </p:nvSpPr>
        <p:spPr>
          <a:xfrm>
            <a:off x="871869" y="3565450"/>
            <a:ext cx="1155405" cy="510363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开始菜单</a:t>
            </a:r>
          </a:p>
        </p:txBody>
      </p:sp>
      <p:sp>
        <p:nvSpPr>
          <p:cNvPr id="103" name="流程图: 过程 102">
            <a:extLst>
              <a:ext uri="{FF2B5EF4-FFF2-40B4-BE49-F238E27FC236}">
                <a16:creationId xmlns:a16="http://schemas.microsoft.com/office/drawing/2014/main" id="{8A067C47-4D79-4373-955A-C3BFB7CDBCF0}"/>
              </a:ext>
            </a:extLst>
          </p:cNvPr>
          <p:cNvSpPr/>
          <p:nvPr/>
        </p:nvSpPr>
        <p:spPr>
          <a:xfrm>
            <a:off x="4607440" y="1580705"/>
            <a:ext cx="1155405" cy="510363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游戏界面</a:t>
            </a:r>
          </a:p>
        </p:txBody>
      </p:sp>
      <p:sp>
        <p:nvSpPr>
          <p:cNvPr id="104" name="流程图: 过程 103">
            <a:extLst>
              <a:ext uri="{FF2B5EF4-FFF2-40B4-BE49-F238E27FC236}">
                <a16:creationId xmlns:a16="http://schemas.microsoft.com/office/drawing/2014/main" id="{0A61E633-ABF7-49BB-A584-CA41DF25C515}"/>
              </a:ext>
            </a:extLst>
          </p:cNvPr>
          <p:cNvSpPr/>
          <p:nvPr/>
        </p:nvSpPr>
        <p:spPr>
          <a:xfrm>
            <a:off x="4398331" y="2562448"/>
            <a:ext cx="1573617" cy="510363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加载存档界面</a:t>
            </a:r>
          </a:p>
        </p:txBody>
      </p:sp>
      <p:sp>
        <p:nvSpPr>
          <p:cNvPr id="105" name="流程图: 可选过程 104">
            <a:extLst>
              <a:ext uri="{FF2B5EF4-FFF2-40B4-BE49-F238E27FC236}">
                <a16:creationId xmlns:a16="http://schemas.microsoft.com/office/drawing/2014/main" id="{CCF2781C-F65A-43FE-9652-7CB656773FD2}"/>
              </a:ext>
            </a:extLst>
          </p:cNvPr>
          <p:cNvSpPr/>
          <p:nvPr/>
        </p:nvSpPr>
        <p:spPr>
          <a:xfrm>
            <a:off x="2615609" y="1580706"/>
            <a:ext cx="1155405" cy="510362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新建游戏</a:t>
            </a:r>
          </a:p>
        </p:txBody>
      </p:sp>
      <p:sp>
        <p:nvSpPr>
          <p:cNvPr id="106" name="流程图: 可选过程 105">
            <a:extLst>
              <a:ext uri="{FF2B5EF4-FFF2-40B4-BE49-F238E27FC236}">
                <a16:creationId xmlns:a16="http://schemas.microsoft.com/office/drawing/2014/main" id="{6615A87A-97F9-4B9A-B455-26BFB689467C}"/>
              </a:ext>
            </a:extLst>
          </p:cNvPr>
          <p:cNvSpPr/>
          <p:nvPr/>
        </p:nvSpPr>
        <p:spPr>
          <a:xfrm>
            <a:off x="2615608" y="2564217"/>
            <a:ext cx="1155405" cy="510362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读取存档</a:t>
            </a:r>
          </a:p>
        </p:txBody>
      </p:sp>
      <p:sp>
        <p:nvSpPr>
          <p:cNvPr id="107" name="流程图: 可选过程 106">
            <a:extLst>
              <a:ext uri="{FF2B5EF4-FFF2-40B4-BE49-F238E27FC236}">
                <a16:creationId xmlns:a16="http://schemas.microsoft.com/office/drawing/2014/main" id="{B7B8E0F8-7FD3-4580-B726-4762E6671CC3}"/>
              </a:ext>
            </a:extLst>
          </p:cNvPr>
          <p:cNvSpPr/>
          <p:nvPr/>
        </p:nvSpPr>
        <p:spPr>
          <a:xfrm>
            <a:off x="2615607" y="3547728"/>
            <a:ext cx="1155405" cy="510362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查看成就</a:t>
            </a:r>
          </a:p>
        </p:txBody>
      </p:sp>
      <p:sp>
        <p:nvSpPr>
          <p:cNvPr id="108" name="流程图: 可选过程 107">
            <a:extLst>
              <a:ext uri="{FF2B5EF4-FFF2-40B4-BE49-F238E27FC236}">
                <a16:creationId xmlns:a16="http://schemas.microsoft.com/office/drawing/2014/main" id="{B5F4BC5B-D3DE-4CC5-B99B-3F8B5F1AB072}"/>
              </a:ext>
            </a:extLst>
          </p:cNvPr>
          <p:cNvSpPr/>
          <p:nvPr/>
        </p:nvSpPr>
        <p:spPr>
          <a:xfrm>
            <a:off x="2615607" y="4531239"/>
            <a:ext cx="1155405" cy="510362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查看按键</a:t>
            </a:r>
          </a:p>
        </p:txBody>
      </p:sp>
      <p:sp>
        <p:nvSpPr>
          <p:cNvPr id="109" name="流程图: 可选过程 108">
            <a:extLst>
              <a:ext uri="{FF2B5EF4-FFF2-40B4-BE49-F238E27FC236}">
                <a16:creationId xmlns:a16="http://schemas.microsoft.com/office/drawing/2014/main" id="{5D3A7006-3524-4BCA-A9B9-03843FEE16F6}"/>
              </a:ext>
            </a:extLst>
          </p:cNvPr>
          <p:cNvSpPr/>
          <p:nvPr/>
        </p:nvSpPr>
        <p:spPr>
          <a:xfrm>
            <a:off x="2615606" y="5514750"/>
            <a:ext cx="1155405" cy="510362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游戏信息</a:t>
            </a:r>
          </a:p>
        </p:txBody>
      </p:sp>
      <p:sp>
        <p:nvSpPr>
          <p:cNvPr id="110" name="流程图: 过程 109">
            <a:extLst>
              <a:ext uri="{FF2B5EF4-FFF2-40B4-BE49-F238E27FC236}">
                <a16:creationId xmlns:a16="http://schemas.microsoft.com/office/drawing/2014/main" id="{2C0E6AEE-5162-425C-840B-9E7C0EB443E5}"/>
              </a:ext>
            </a:extLst>
          </p:cNvPr>
          <p:cNvSpPr/>
          <p:nvPr/>
        </p:nvSpPr>
        <p:spPr>
          <a:xfrm>
            <a:off x="4607440" y="3565450"/>
            <a:ext cx="1155405" cy="510363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成就界面</a:t>
            </a:r>
          </a:p>
        </p:txBody>
      </p:sp>
      <p:sp>
        <p:nvSpPr>
          <p:cNvPr id="111" name="流程图: 过程 110">
            <a:extLst>
              <a:ext uri="{FF2B5EF4-FFF2-40B4-BE49-F238E27FC236}">
                <a16:creationId xmlns:a16="http://schemas.microsoft.com/office/drawing/2014/main" id="{F66AF877-0FC0-4379-9A73-2B72E86CC88B}"/>
              </a:ext>
            </a:extLst>
          </p:cNvPr>
          <p:cNvSpPr/>
          <p:nvPr/>
        </p:nvSpPr>
        <p:spPr>
          <a:xfrm>
            <a:off x="4607439" y="4531238"/>
            <a:ext cx="1155405" cy="510363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按键界面</a:t>
            </a:r>
          </a:p>
        </p:txBody>
      </p:sp>
      <p:sp>
        <p:nvSpPr>
          <p:cNvPr id="112" name="流程图: 过程 111">
            <a:extLst>
              <a:ext uri="{FF2B5EF4-FFF2-40B4-BE49-F238E27FC236}">
                <a16:creationId xmlns:a16="http://schemas.microsoft.com/office/drawing/2014/main" id="{16BE0EB9-EDC5-445B-B917-4698A177B227}"/>
              </a:ext>
            </a:extLst>
          </p:cNvPr>
          <p:cNvSpPr/>
          <p:nvPr/>
        </p:nvSpPr>
        <p:spPr>
          <a:xfrm>
            <a:off x="4607438" y="5509430"/>
            <a:ext cx="1155405" cy="510363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信息界面</a:t>
            </a:r>
          </a:p>
        </p:txBody>
      </p: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E5E83315-3EA4-419B-AA51-EFE6995617E5}"/>
              </a:ext>
            </a:extLst>
          </p:cNvPr>
          <p:cNvCxnSpPr>
            <a:stCxn id="102" idx="0"/>
            <a:endCxn id="105" idx="1"/>
          </p:cNvCxnSpPr>
          <p:nvPr/>
        </p:nvCxnSpPr>
        <p:spPr>
          <a:xfrm flipV="1">
            <a:off x="1449572" y="1835887"/>
            <a:ext cx="1166037" cy="172956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E64667CD-F1C8-424D-B3B9-6ACBE5BEE16F}"/>
              </a:ext>
            </a:extLst>
          </p:cNvPr>
          <p:cNvCxnSpPr>
            <a:stCxn id="102" idx="0"/>
            <a:endCxn id="106" idx="1"/>
          </p:cNvCxnSpPr>
          <p:nvPr/>
        </p:nvCxnSpPr>
        <p:spPr>
          <a:xfrm flipV="1">
            <a:off x="1449572" y="2819398"/>
            <a:ext cx="1166036" cy="74605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B450CE1B-EE19-433D-8F6D-1B82709B6D81}"/>
              </a:ext>
            </a:extLst>
          </p:cNvPr>
          <p:cNvCxnSpPr>
            <a:stCxn id="102" idx="3"/>
            <a:endCxn id="107" idx="1"/>
          </p:cNvCxnSpPr>
          <p:nvPr/>
        </p:nvCxnSpPr>
        <p:spPr>
          <a:xfrm flipV="1">
            <a:off x="2027274" y="3802909"/>
            <a:ext cx="588333" cy="177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F3D90689-1B45-4F61-A6FD-47F27E4AB6C2}"/>
              </a:ext>
            </a:extLst>
          </p:cNvPr>
          <p:cNvCxnSpPr>
            <a:stCxn id="102" idx="2"/>
            <a:endCxn id="108" idx="1"/>
          </p:cNvCxnSpPr>
          <p:nvPr/>
        </p:nvCxnSpPr>
        <p:spPr>
          <a:xfrm>
            <a:off x="1449572" y="4075813"/>
            <a:ext cx="1166035" cy="71060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4DA86244-1898-40C4-A2B7-A5585BC620F5}"/>
              </a:ext>
            </a:extLst>
          </p:cNvPr>
          <p:cNvCxnSpPr>
            <a:endCxn id="109" idx="1"/>
          </p:cNvCxnSpPr>
          <p:nvPr/>
        </p:nvCxnSpPr>
        <p:spPr>
          <a:xfrm>
            <a:off x="1449571" y="4093536"/>
            <a:ext cx="1166035" cy="16763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A85BF854-784C-4C76-89FC-5D9E68FDC14F}"/>
              </a:ext>
            </a:extLst>
          </p:cNvPr>
          <p:cNvCxnSpPr>
            <a:stCxn id="105" idx="3"/>
            <a:endCxn id="103" idx="1"/>
          </p:cNvCxnSpPr>
          <p:nvPr/>
        </p:nvCxnSpPr>
        <p:spPr>
          <a:xfrm>
            <a:off x="3771014" y="1835887"/>
            <a:ext cx="83642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792765CE-1313-4D13-931A-99ADAF552912}"/>
              </a:ext>
            </a:extLst>
          </p:cNvPr>
          <p:cNvCxnSpPr>
            <a:cxnSpLocks/>
            <a:stCxn id="106" idx="3"/>
            <a:endCxn id="104" idx="1"/>
          </p:cNvCxnSpPr>
          <p:nvPr/>
        </p:nvCxnSpPr>
        <p:spPr>
          <a:xfrm flipV="1">
            <a:off x="3771013" y="2817630"/>
            <a:ext cx="627318" cy="176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768469A7-FFAF-4349-A656-9A5BFF8E4E1D}"/>
              </a:ext>
            </a:extLst>
          </p:cNvPr>
          <p:cNvCxnSpPr>
            <a:stCxn id="107" idx="3"/>
            <a:endCxn id="110" idx="1"/>
          </p:cNvCxnSpPr>
          <p:nvPr/>
        </p:nvCxnSpPr>
        <p:spPr>
          <a:xfrm>
            <a:off x="3771012" y="3802909"/>
            <a:ext cx="836428" cy="177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6583878E-70F9-45E9-8623-23DB7D82EE71}"/>
              </a:ext>
            </a:extLst>
          </p:cNvPr>
          <p:cNvCxnSpPr>
            <a:stCxn id="108" idx="3"/>
            <a:endCxn id="111" idx="1"/>
          </p:cNvCxnSpPr>
          <p:nvPr/>
        </p:nvCxnSpPr>
        <p:spPr>
          <a:xfrm>
            <a:off x="3771012" y="4786420"/>
            <a:ext cx="83642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接箭头连接符 121">
            <a:extLst>
              <a:ext uri="{FF2B5EF4-FFF2-40B4-BE49-F238E27FC236}">
                <a16:creationId xmlns:a16="http://schemas.microsoft.com/office/drawing/2014/main" id="{015C2E0F-B53B-4C18-AF61-81356CEA145E}"/>
              </a:ext>
            </a:extLst>
          </p:cNvPr>
          <p:cNvCxnSpPr>
            <a:stCxn id="109" idx="3"/>
            <a:endCxn id="112" idx="1"/>
          </p:cNvCxnSpPr>
          <p:nvPr/>
        </p:nvCxnSpPr>
        <p:spPr>
          <a:xfrm flipV="1">
            <a:off x="3771011" y="5764612"/>
            <a:ext cx="836427" cy="531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流程图: 可选过程 122">
            <a:extLst>
              <a:ext uri="{FF2B5EF4-FFF2-40B4-BE49-F238E27FC236}">
                <a16:creationId xmlns:a16="http://schemas.microsoft.com/office/drawing/2014/main" id="{EB11CC8F-01E2-436D-B1FA-FCB06642B132}"/>
              </a:ext>
            </a:extLst>
          </p:cNvPr>
          <p:cNvSpPr/>
          <p:nvPr/>
        </p:nvSpPr>
        <p:spPr>
          <a:xfrm>
            <a:off x="6599271" y="1580706"/>
            <a:ext cx="1155405" cy="510362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暂停游戏</a:t>
            </a:r>
          </a:p>
        </p:txBody>
      </p:sp>
      <p:cxnSp>
        <p:nvCxnSpPr>
          <p:cNvPr id="124" name="直接箭头连接符 123">
            <a:extLst>
              <a:ext uri="{FF2B5EF4-FFF2-40B4-BE49-F238E27FC236}">
                <a16:creationId xmlns:a16="http://schemas.microsoft.com/office/drawing/2014/main" id="{E5FD5C2B-7248-4C37-A809-07316FF4E2EB}"/>
              </a:ext>
            </a:extLst>
          </p:cNvPr>
          <p:cNvCxnSpPr>
            <a:cxnSpLocks/>
            <a:stCxn id="103" idx="3"/>
            <a:endCxn id="123" idx="1"/>
          </p:cNvCxnSpPr>
          <p:nvPr/>
        </p:nvCxnSpPr>
        <p:spPr>
          <a:xfrm>
            <a:off x="5762845" y="1835887"/>
            <a:ext cx="83642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流程图: 过程 124">
            <a:extLst>
              <a:ext uri="{FF2B5EF4-FFF2-40B4-BE49-F238E27FC236}">
                <a16:creationId xmlns:a16="http://schemas.microsoft.com/office/drawing/2014/main" id="{F23826DE-0631-40CA-A4BA-33EA380172F7}"/>
              </a:ext>
            </a:extLst>
          </p:cNvPr>
          <p:cNvSpPr/>
          <p:nvPr/>
        </p:nvSpPr>
        <p:spPr>
          <a:xfrm>
            <a:off x="8591102" y="1573616"/>
            <a:ext cx="1155405" cy="510363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暂停界面</a:t>
            </a:r>
          </a:p>
        </p:txBody>
      </p:sp>
      <p:cxnSp>
        <p:nvCxnSpPr>
          <p:cNvPr id="126" name="直接箭头连接符 125">
            <a:extLst>
              <a:ext uri="{FF2B5EF4-FFF2-40B4-BE49-F238E27FC236}">
                <a16:creationId xmlns:a16="http://schemas.microsoft.com/office/drawing/2014/main" id="{A6DA9330-2E77-4889-A81B-558D1650A799}"/>
              </a:ext>
            </a:extLst>
          </p:cNvPr>
          <p:cNvCxnSpPr>
            <a:stCxn id="123" idx="3"/>
            <a:endCxn id="125" idx="1"/>
          </p:cNvCxnSpPr>
          <p:nvPr/>
        </p:nvCxnSpPr>
        <p:spPr>
          <a:xfrm flipV="1">
            <a:off x="7754676" y="1828798"/>
            <a:ext cx="836426" cy="7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流程图: 可选过程 126">
            <a:extLst>
              <a:ext uri="{FF2B5EF4-FFF2-40B4-BE49-F238E27FC236}">
                <a16:creationId xmlns:a16="http://schemas.microsoft.com/office/drawing/2014/main" id="{9E5EAEC3-FF2A-483D-8F3F-A820AE01AD12}"/>
              </a:ext>
            </a:extLst>
          </p:cNvPr>
          <p:cNvSpPr/>
          <p:nvPr/>
        </p:nvSpPr>
        <p:spPr>
          <a:xfrm>
            <a:off x="6796294" y="3055088"/>
            <a:ext cx="1155405" cy="510362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保存游戏</a:t>
            </a:r>
          </a:p>
        </p:txBody>
      </p:sp>
      <p:cxnSp>
        <p:nvCxnSpPr>
          <p:cNvPr id="128" name="直接箭头连接符 127">
            <a:extLst>
              <a:ext uri="{FF2B5EF4-FFF2-40B4-BE49-F238E27FC236}">
                <a16:creationId xmlns:a16="http://schemas.microsoft.com/office/drawing/2014/main" id="{6F7FA669-C2CB-4C31-B122-14989F005FC4}"/>
              </a:ext>
            </a:extLst>
          </p:cNvPr>
          <p:cNvCxnSpPr>
            <a:stCxn id="125" idx="2"/>
            <a:endCxn id="127" idx="0"/>
          </p:cNvCxnSpPr>
          <p:nvPr/>
        </p:nvCxnSpPr>
        <p:spPr>
          <a:xfrm flipH="1">
            <a:off x="7373997" y="2083979"/>
            <a:ext cx="1794808" cy="97110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流程图: 过程 128">
            <a:extLst>
              <a:ext uri="{FF2B5EF4-FFF2-40B4-BE49-F238E27FC236}">
                <a16:creationId xmlns:a16="http://schemas.microsoft.com/office/drawing/2014/main" id="{1FE14E9E-5216-4111-BA36-7CF1282A287A}"/>
              </a:ext>
            </a:extLst>
          </p:cNvPr>
          <p:cNvSpPr/>
          <p:nvPr/>
        </p:nvSpPr>
        <p:spPr>
          <a:xfrm>
            <a:off x="6599271" y="4033281"/>
            <a:ext cx="1573617" cy="510363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保存存档界面</a:t>
            </a:r>
          </a:p>
        </p:txBody>
      </p:sp>
      <p:cxnSp>
        <p:nvCxnSpPr>
          <p:cNvPr id="130" name="直接箭头连接符 129">
            <a:extLst>
              <a:ext uri="{FF2B5EF4-FFF2-40B4-BE49-F238E27FC236}">
                <a16:creationId xmlns:a16="http://schemas.microsoft.com/office/drawing/2014/main" id="{187BEA97-DE17-410E-8511-210C7715E6A5}"/>
              </a:ext>
            </a:extLst>
          </p:cNvPr>
          <p:cNvCxnSpPr>
            <a:cxnSpLocks/>
            <a:stCxn id="127" idx="2"/>
            <a:endCxn id="129" idx="0"/>
          </p:cNvCxnSpPr>
          <p:nvPr/>
        </p:nvCxnSpPr>
        <p:spPr>
          <a:xfrm>
            <a:off x="7373997" y="3565450"/>
            <a:ext cx="12083" cy="467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1" name="流程图: 可选过程 130">
            <a:extLst>
              <a:ext uri="{FF2B5EF4-FFF2-40B4-BE49-F238E27FC236}">
                <a16:creationId xmlns:a16="http://schemas.microsoft.com/office/drawing/2014/main" id="{FA3DDB90-76C5-428D-A910-77E31B83CC7C}"/>
              </a:ext>
            </a:extLst>
          </p:cNvPr>
          <p:cNvSpPr/>
          <p:nvPr/>
        </p:nvSpPr>
        <p:spPr>
          <a:xfrm>
            <a:off x="5025653" y="569725"/>
            <a:ext cx="1155405" cy="510362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退出游戏</a:t>
            </a:r>
          </a:p>
        </p:txBody>
      </p:sp>
      <p:cxnSp>
        <p:nvCxnSpPr>
          <p:cNvPr id="132" name="连接符: 肘形 131">
            <a:extLst>
              <a:ext uri="{FF2B5EF4-FFF2-40B4-BE49-F238E27FC236}">
                <a16:creationId xmlns:a16="http://schemas.microsoft.com/office/drawing/2014/main" id="{20091BE7-511D-40CB-A7DC-053476AF21D5}"/>
              </a:ext>
            </a:extLst>
          </p:cNvPr>
          <p:cNvCxnSpPr>
            <a:stCxn id="125" idx="0"/>
            <a:endCxn id="131" idx="3"/>
          </p:cNvCxnSpPr>
          <p:nvPr/>
        </p:nvCxnSpPr>
        <p:spPr>
          <a:xfrm rot="16200000" flipV="1">
            <a:off x="7300577" y="-294613"/>
            <a:ext cx="748710" cy="298774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连接符: 肘形 132">
            <a:extLst>
              <a:ext uri="{FF2B5EF4-FFF2-40B4-BE49-F238E27FC236}">
                <a16:creationId xmlns:a16="http://schemas.microsoft.com/office/drawing/2014/main" id="{6657EC8A-008A-43EA-8487-9D90693943FD}"/>
              </a:ext>
            </a:extLst>
          </p:cNvPr>
          <p:cNvCxnSpPr>
            <a:stCxn id="131" idx="1"/>
            <a:endCxn id="102" idx="0"/>
          </p:cNvCxnSpPr>
          <p:nvPr/>
        </p:nvCxnSpPr>
        <p:spPr>
          <a:xfrm rot="10800000" flipV="1">
            <a:off x="1449573" y="824906"/>
            <a:ext cx="3576081" cy="2740544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流程图: 可选过程 133">
            <a:extLst>
              <a:ext uri="{FF2B5EF4-FFF2-40B4-BE49-F238E27FC236}">
                <a16:creationId xmlns:a16="http://schemas.microsoft.com/office/drawing/2014/main" id="{A80BF068-CB3C-4217-8863-3E7488BBA314}"/>
              </a:ext>
            </a:extLst>
          </p:cNvPr>
          <p:cNvSpPr/>
          <p:nvPr/>
        </p:nvSpPr>
        <p:spPr>
          <a:xfrm>
            <a:off x="8612370" y="3037366"/>
            <a:ext cx="1155405" cy="510362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查看成就</a:t>
            </a:r>
          </a:p>
        </p:txBody>
      </p:sp>
      <p:sp>
        <p:nvSpPr>
          <p:cNvPr id="135" name="流程图: 过程 134">
            <a:extLst>
              <a:ext uri="{FF2B5EF4-FFF2-40B4-BE49-F238E27FC236}">
                <a16:creationId xmlns:a16="http://schemas.microsoft.com/office/drawing/2014/main" id="{0BA287C7-5B17-4BD1-81AF-AB5B630635C4}"/>
              </a:ext>
            </a:extLst>
          </p:cNvPr>
          <p:cNvSpPr/>
          <p:nvPr/>
        </p:nvSpPr>
        <p:spPr>
          <a:xfrm>
            <a:off x="8612368" y="4022643"/>
            <a:ext cx="1155405" cy="510363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成就界面</a:t>
            </a:r>
          </a:p>
        </p:txBody>
      </p:sp>
      <p:sp>
        <p:nvSpPr>
          <p:cNvPr id="136" name="流程图: 可选过程 135">
            <a:extLst>
              <a:ext uri="{FF2B5EF4-FFF2-40B4-BE49-F238E27FC236}">
                <a16:creationId xmlns:a16="http://schemas.microsoft.com/office/drawing/2014/main" id="{3194217B-E9C8-40FC-A495-1EAF65A39842}"/>
              </a:ext>
            </a:extLst>
          </p:cNvPr>
          <p:cNvSpPr/>
          <p:nvPr/>
        </p:nvSpPr>
        <p:spPr>
          <a:xfrm>
            <a:off x="10207256" y="3037366"/>
            <a:ext cx="1155405" cy="510362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查看按键</a:t>
            </a:r>
          </a:p>
        </p:txBody>
      </p:sp>
      <p:sp>
        <p:nvSpPr>
          <p:cNvPr id="137" name="流程图: 过程 136">
            <a:extLst>
              <a:ext uri="{FF2B5EF4-FFF2-40B4-BE49-F238E27FC236}">
                <a16:creationId xmlns:a16="http://schemas.microsoft.com/office/drawing/2014/main" id="{A5464589-CC3C-4EB5-9E27-EA38F16AF3B1}"/>
              </a:ext>
            </a:extLst>
          </p:cNvPr>
          <p:cNvSpPr/>
          <p:nvPr/>
        </p:nvSpPr>
        <p:spPr>
          <a:xfrm>
            <a:off x="10207255" y="4020875"/>
            <a:ext cx="1155405" cy="510363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按键界面</a:t>
            </a:r>
          </a:p>
        </p:txBody>
      </p:sp>
      <p:cxnSp>
        <p:nvCxnSpPr>
          <p:cNvPr id="138" name="直接箭头连接符 137">
            <a:extLst>
              <a:ext uri="{FF2B5EF4-FFF2-40B4-BE49-F238E27FC236}">
                <a16:creationId xmlns:a16="http://schemas.microsoft.com/office/drawing/2014/main" id="{F33F430B-CD18-4984-AE79-7A0FFE1552B7}"/>
              </a:ext>
            </a:extLst>
          </p:cNvPr>
          <p:cNvCxnSpPr>
            <a:cxnSpLocks/>
            <a:stCxn id="125" idx="2"/>
            <a:endCxn id="134" idx="0"/>
          </p:cNvCxnSpPr>
          <p:nvPr/>
        </p:nvCxnSpPr>
        <p:spPr>
          <a:xfrm>
            <a:off x="9168805" y="2083979"/>
            <a:ext cx="21268" cy="9533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接箭头连接符 138">
            <a:extLst>
              <a:ext uri="{FF2B5EF4-FFF2-40B4-BE49-F238E27FC236}">
                <a16:creationId xmlns:a16="http://schemas.microsoft.com/office/drawing/2014/main" id="{98B7F2C4-2380-4812-8A5E-E180676C71D0}"/>
              </a:ext>
            </a:extLst>
          </p:cNvPr>
          <p:cNvCxnSpPr>
            <a:stCxn id="134" idx="2"/>
            <a:endCxn id="135" idx="0"/>
          </p:cNvCxnSpPr>
          <p:nvPr/>
        </p:nvCxnSpPr>
        <p:spPr>
          <a:xfrm flipH="1">
            <a:off x="9190071" y="3547728"/>
            <a:ext cx="2" cy="47491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直接箭头连接符 139">
            <a:extLst>
              <a:ext uri="{FF2B5EF4-FFF2-40B4-BE49-F238E27FC236}">
                <a16:creationId xmlns:a16="http://schemas.microsoft.com/office/drawing/2014/main" id="{05C5017B-906B-4FED-839F-D4BB0F9E6718}"/>
              </a:ext>
            </a:extLst>
          </p:cNvPr>
          <p:cNvCxnSpPr>
            <a:stCxn id="125" idx="2"/>
            <a:endCxn id="136" idx="0"/>
          </p:cNvCxnSpPr>
          <p:nvPr/>
        </p:nvCxnSpPr>
        <p:spPr>
          <a:xfrm>
            <a:off x="9168805" y="2083979"/>
            <a:ext cx="1616154" cy="9533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直接箭头连接符 140">
            <a:extLst>
              <a:ext uri="{FF2B5EF4-FFF2-40B4-BE49-F238E27FC236}">
                <a16:creationId xmlns:a16="http://schemas.microsoft.com/office/drawing/2014/main" id="{CE3497A1-2CC5-4BC8-8DE1-0F88F61C1AE8}"/>
              </a:ext>
            </a:extLst>
          </p:cNvPr>
          <p:cNvCxnSpPr>
            <a:stCxn id="136" idx="2"/>
            <a:endCxn id="137" idx="0"/>
          </p:cNvCxnSpPr>
          <p:nvPr/>
        </p:nvCxnSpPr>
        <p:spPr>
          <a:xfrm flipH="1">
            <a:off x="10784958" y="3547728"/>
            <a:ext cx="1" cy="47314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直接箭头连接符 141">
            <a:extLst>
              <a:ext uri="{FF2B5EF4-FFF2-40B4-BE49-F238E27FC236}">
                <a16:creationId xmlns:a16="http://schemas.microsoft.com/office/drawing/2014/main" id="{BA31383F-F6C6-43C3-84E2-F1297B362315}"/>
              </a:ext>
            </a:extLst>
          </p:cNvPr>
          <p:cNvCxnSpPr>
            <a:stCxn id="104" idx="0"/>
            <a:endCxn id="103" idx="2"/>
          </p:cNvCxnSpPr>
          <p:nvPr/>
        </p:nvCxnSpPr>
        <p:spPr>
          <a:xfrm flipV="1">
            <a:off x="5185140" y="2091068"/>
            <a:ext cx="3" cy="4713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连接符: 肘形 142">
            <a:extLst>
              <a:ext uri="{FF2B5EF4-FFF2-40B4-BE49-F238E27FC236}">
                <a16:creationId xmlns:a16="http://schemas.microsoft.com/office/drawing/2014/main" id="{29D63098-24C7-4281-9BB0-99315AFC3328}"/>
              </a:ext>
            </a:extLst>
          </p:cNvPr>
          <p:cNvCxnSpPr>
            <a:cxnSpLocks/>
            <a:stCxn id="103" idx="2"/>
            <a:endCxn id="102" idx="0"/>
          </p:cNvCxnSpPr>
          <p:nvPr/>
        </p:nvCxnSpPr>
        <p:spPr>
          <a:xfrm rot="5400000">
            <a:off x="2580167" y="960474"/>
            <a:ext cx="1474382" cy="3735571"/>
          </a:xfrm>
          <a:prstGeom prst="bentConnector3">
            <a:avLst>
              <a:gd name="adj1" fmla="val 18174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连接符: 肘形 143">
            <a:extLst>
              <a:ext uri="{FF2B5EF4-FFF2-40B4-BE49-F238E27FC236}">
                <a16:creationId xmlns:a16="http://schemas.microsoft.com/office/drawing/2014/main" id="{29D15074-FEE0-4197-B870-9AC54411A1A5}"/>
              </a:ext>
            </a:extLst>
          </p:cNvPr>
          <p:cNvCxnSpPr>
            <a:stCxn id="125" idx="0"/>
            <a:endCxn id="103" idx="0"/>
          </p:cNvCxnSpPr>
          <p:nvPr/>
        </p:nvCxnSpPr>
        <p:spPr>
          <a:xfrm rot="16200000" flipH="1" flipV="1">
            <a:off x="7173429" y="-414671"/>
            <a:ext cx="7089" cy="3983662"/>
          </a:xfrm>
          <a:prstGeom prst="bentConnector3">
            <a:avLst>
              <a:gd name="adj1" fmla="val -3224714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连接符: 肘形 144">
            <a:extLst>
              <a:ext uri="{FF2B5EF4-FFF2-40B4-BE49-F238E27FC236}">
                <a16:creationId xmlns:a16="http://schemas.microsoft.com/office/drawing/2014/main" id="{660E5419-81B2-4985-B4CD-9006B1F2F676}"/>
              </a:ext>
            </a:extLst>
          </p:cNvPr>
          <p:cNvCxnSpPr>
            <a:stCxn id="129" idx="2"/>
            <a:endCxn id="125" idx="1"/>
          </p:cNvCxnSpPr>
          <p:nvPr/>
        </p:nvCxnSpPr>
        <p:spPr>
          <a:xfrm rot="5400000" flipH="1" flipV="1">
            <a:off x="6631168" y="2583710"/>
            <a:ext cx="2714846" cy="1205022"/>
          </a:xfrm>
          <a:prstGeom prst="bentConnector4">
            <a:avLst>
              <a:gd name="adj1" fmla="val -8420"/>
              <a:gd name="adj2" fmla="val 82647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连接符: 肘形 145">
            <a:extLst>
              <a:ext uri="{FF2B5EF4-FFF2-40B4-BE49-F238E27FC236}">
                <a16:creationId xmlns:a16="http://schemas.microsoft.com/office/drawing/2014/main" id="{8616EE96-356A-4A83-B1E6-47595E157CDF}"/>
              </a:ext>
            </a:extLst>
          </p:cNvPr>
          <p:cNvCxnSpPr>
            <a:stCxn id="135" idx="2"/>
            <a:endCxn id="125" idx="3"/>
          </p:cNvCxnSpPr>
          <p:nvPr/>
        </p:nvCxnSpPr>
        <p:spPr>
          <a:xfrm rot="5400000" flipH="1" flipV="1">
            <a:off x="8116185" y="2902684"/>
            <a:ext cx="2704208" cy="556436"/>
          </a:xfrm>
          <a:prstGeom prst="bentConnector4">
            <a:avLst>
              <a:gd name="adj1" fmla="val -8453"/>
              <a:gd name="adj2" fmla="val 144905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连接符: 肘形 146">
            <a:extLst>
              <a:ext uri="{FF2B5EF4-FFF2-40B4-BE49-F238E27FC236}">
                <a16:creationId xmlns:a16="http://schemas.microsoft.com/office/drawing/2014/main" id="{8CD0DD8C-3472-4C66-B4F4-C1ED5CFF8F35}"/>
              </a:ext>
            </a:extLst>
          </p:cNvPr>
          <p:cNvCxnSpPr>
            <a:stCxn id="137" idx="2"/>
            <a:endCxn id="125" idx="3"/>
          </p:cNvCxnSpPr>
          <p:nvPr/>
        </p:nvCxnSpPr>
        <p:spPr>
          <a:xfrm rot="5400000" flipH="1">
            <a:off x="8914513" y="2660793"/>
            <a:ext cx="2702440" cy="1038451"/>
          </a:xfrm>
          <a:prstGeom prst="bentConnector4">
            <a:avLst>
              <a:gd name="adj1" fmla="val -8459"/>
              <a:gd name="adj2" fmla="val -80913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连接符: 肘形 147">
            <a:extLst>
              <a:ext uri="{FF2B5EF4-FFF2-40B4-BE49-F238E27FC236}">
                <a16:creationId xmlns:a16="http://schemas.microsoft.com/office/drawing/2014/main" id="{881D7573-A029-4540-914B-15F15B14F591}"/>
              </a:ext>
            </a:extLst>
          </p:cNvPr>
          <p:cNvCxnSpPr>
            <a:stCxn id="110" idx="0"/>
            <a:endCxn id="102" idx="0"/>
          </p:cNvCxnSpPr>
          <p:nvPr/>
        </p:nvCxnSpPr>
        <p:spPr>
          <a:xfrm rot="16200000" flipV="1">
            <a:off x="3317358" y="1697664"/>
            <a:ext cx="12700" cy="3735571"/>
          </a:xfrm>
          <a:prstGeom prst="bentConnector3">
            <a:avLst>
              <a:gd name="adj1" fmla="val 194211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连接符: 肘形 148">
            <a:extLst>
              <a:ext uri="{FF2B5EF4-FFF2-40B4-BE49-F238E27FC236}">
                <a16:creationId xmlns:a16="http://schemas.microsoft.com/office/drawing/2014/main" id="{734F7316-DD71-414E-8178-5D2E7672C036}"/>
              </a:ext>
            </a:extLst>
          </p:cNvPr>
          <p:cNvCxnSpPr>
            <a:stCxn id="111" idx="0"/>
            <a:endCxn id="102" idx="2"/>
          </p:cNvCxnSpPr>
          <p:nvPr/>
        </p:nvCxnSpPr>
        <p:spPr>
          <a:xfrm rot="16200000" flipV="1">
            <a:off x="3089645" y="2435741"/>
            <a:ext cx="455425" cy="3735570"/>
          </a:xfrm>
          <a:prstGeom prst="bentConnector3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连接符: 肘形 149">
            <a:extLst>
              <a:ext uri="{FF2B5EF4-FFF2-40B4-BE49-F238E27FC236}">
                <a16:creationId xmlns:a16="http://schemas.microsoft.com/office/drawing/2014/main" id="{63BDFBBF-DE35-46F5-BC88-B2A0703A7A97}"/>
              </a:ext>
            </a:extLst>
          </p:cNvPr>
          <p:cNvCxnSpPr>
            <a:stCxn id="112" idx="0"/>
            <a:endCxn id="102" idx="2"/>
          </p:cNvCxnSpPr>
          <p:nvPr/>
        </p:nvCxnSpPr>
        <p:spPr>
          <a:xfrm rot="16200000" flipV="1">
            <a:off x="2600549" y="2924837"/>
            <a:ext cx="1433617" cy="3735569"/>
          </a:xfrm>
          <a:prstGeom prst="bentConnector3">
            <a:avLst>
              <a:gd name="adj1" fmla="val 19787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11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150BB7E2-FA3E-480E-AF74-5FFF86995313}"/>
              </a:ext>
            </a:extLst>
          </p:cNvPr>
          <p:cNvSpPr/>
          <p:nvPr/>
        </p:nvSpPr>
        <p:spPr>
          <a:xfrm>
            <a:off x="4162425" y="6376393"/>
            <a:ext cx="3867149" cy="348343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Pygame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53" name="demo 演示">
            <a:hlinkClick r:id="" action="ppaction://media"/>
            <a:extLst>
              <a:ext uri="{FF2B5EF4-FFF2-40B4-BE49-F238E27FC236}">
                <a16:creationId xmlns:a16="http://schemas.microsoft.com/office/drawing/2014/main" id="{AAADA543-156C-4515-A37E-772F061E73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1999" y="11430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85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00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147</Words>
  <Application>Microsoft Office PowerPoint</Application>
  <PresentationFormat>宽屏</PresentationFormat>
  <Paragraphs>44</Paragraphs>
  <Slides>7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杨 林帆</dc:creator>
  <cp:lastModifiedBy>杨 林帆</cp:lastModifiedBy>
  <cp:revision>14</cp:revision>
  <dcterms:created xsi:type="dcterms:W3CDTF">2023-08-30T08:28:36Z</dcterms:created>
  <dcterms:modified xsi:type="dcterms:W3CDTF">2023-08-31T13:11:48Z</dcterms:modified>
</cp:coreProperties>
</file>